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5" r:id="rId2"/>
    <p:sldId id="26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A8E0AAE-8073-6F63-5441-71943496F7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14D21C5-D906-6C9E-39D7-F93268604A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6D3AC-8952-45F1-94D4-7071B2C89C09}" type="datetimeFigureOut">
              <a:rPr lang="fr-BE" smtClean="0"/>
              <a:t>29-08-24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EF8B474-0B74-3AA2-7F0E-763481F144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D8C749-3169-4864-98DD-AA5A662FA2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1300E-DF5B-468A-8A57-FCA279F9CA7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8382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81EB1EC-09B0-2F5A-EAE5-FEA7105F0B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9802"/>
            <a:ext cx="12192000" cy="6818395"/>
          </a:xfrm>
          <a:prstGeom prst="rect">
            <a:avLst/>
          </a:prstGeom>
        </p:spPr>
      </p:pic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875EAA80-19FF-9449-3877-820F726DB3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4850" y="2541589"/>
            <a:ext cx="4705350" cy="954087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+mn-lt"/>
              </a:defRPr>
            </a:lvl1pPr>
          </a:lstStyle>
          <a:p>
            <a:pPr lvl="0"/>
            <a:endParaRPr lang="fr-BE" dirty="0"/>
          </a:p>
        </p:txBody>
      </p:sp>
      <p:sp>
        <p:nvSpPr>
          <p:cNvPr id="12" name="Espace réservé du texte 9">
            <a:extLst>
              <a:ext uri="{FF2B5EF4-FFF2-40B4-BE49-F238E27FC236}">
                <a16:creationId xmlns:a16="http://schemas.microsoft.com/office/drawing/2014/main" id="{690BA89C-FA2A-FABB-E448-AE2AC9C5F8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4850" y="3814766"/>
            <a:ext cx="4705350" cy="2222499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+mn-lt"/>
              </a:defRPr>
            </a:lvl1pPr>
          </a:lstStyle>
          <a:p>
            <a:pPr lvl="0"/>
            <a:endParaRPr lang="fr-BE" dirty="0"/>
          </a:p>
        </p:txBody>
      </p:sp>
      <p:sp>
        <p:nvSpPr>
          <p:cNvPr id="13" name="Espace réservé du texte 9">
            <a:extLst>
              <a:ext uri="{FF2B5EF4-FFF2-40B4-BE49-F238E27FC236}">
                <a16:creationId xmlns:a16="http://schemas.microsoft.com/office/drawing/2014/main" id="{BC14EF00-C145-0177-6E02-255761CE61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58050" y="2266950"/>
            <a:ext cx="4371975" cy="790575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+mn-lt"/>
              </a:defRPr>
            </a:lvl1pPr>
          </a:lstStyle>
          <a:p>
            <a:pPr lvl="0"/>
            <a:endParaRPr lang="fr-BE" dirty="0"/>
          </a:p>
        </p:txBody>
      </p:sp>
      <p:sp>
        <p:nvSpPr>
          <p:cNvPr id="15" name="Espace réservé du texte 9">
            <a:extLst>
              <a:ext uri="{FF2B5EF4-FFF2-40B4-BE49-F238E27FC236}">
                <a16:creationId xmlns:a16="http://schemas.microsoft.com/office/drawing/2014/main" id="{F5A212BA-416C-B84F-A80B-DB867E9B70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10325" y="6132515"/>
            <a:ext cx="5419725" cy="307972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+mn-lt"/>
              </a:defRPr>
            </a:lvl1pPr>
          </a:lstStyle>
          <a:p>
            <a:pPr lvl="0"/>
            <a:endParaRPr lang="fr-BE" dirty="0"/>
          </a:p>
        </p:txBody>
      </p:sp>
      <p:sp>
        <p:nvSpPr>
          <p:cNvPr id="4" name="Espace réservé du texte 9">
            <a:extLst>
              <a:ext uri="{FF2B5EF4-FFF2-40B4-BE49-F238E27FC236}">
                <a16:creationId xmlns:a16="http://schemas.microsoft.com/office/drawing/2014/main" id="{0F81F8F6-FDA9-49F8-83FD-D41725A9E1E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258050" y="3495676"/>
            <a:ext cx="4371975" cy="609600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+mn-lt"/>
              </a:defRPr>
            </a:lvl1pPr>
          </a:lstStyle>
          <a:p>
            <a:pPr lvl="0"/>
            <a:endParaRPr lang="fr-BE" dirty="0"/>
          </a:p>
        </p:txBody>
      </p:sp>
      <p:sp>
        <p:nvSpPr>
          <p:cNvPr id="6" name="Espace réservé du texte 9">
            <a:extLst>
              <a:ext uri="{FF2B5EF4-FFF2-40B4-BE49-F238E27FC236}">
                <a16:creationId xmlns:a16="http://schemas.microsoft.com/office/drawing/2014/main" id="{7048DF19-D166-E5AF-6AF0-54575EB96C9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248898" y="4897525"/>
            <a:ext cx="2047875" cy="239710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+mn-lt"/>
              </a:defRPr>
            </a:lvl1pPr>
          </a:lstStyle>
          <a:p>
            <a:pPr lvl="0"/>
            <a:endParaRPr lang="fr-BE" dirty="0"/>
          </a:p>
        </p:txBody>
      </p:sp>
      <p:sp>
        <p:nvSpPr>
          <p:cNvPr id="7" name="Espace réservé du texte 9">
            <a:extLst>
              <a:ext uri="{FF2B5EF4-FFF2-40B4-BE49-F238E27FC236}">
                <a16:creationId xmlns:a16="http://schemas.microsoft.com/office/drawing/2014/main" id="{05DE3248-51B1-B183-E0A0-8070CD6E72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972423" y="5319356"/>
            <a:ext cx="2276475" cy="239711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+mn-lt"/>
              </a:defRPr>
            </a:lvl1pPr>
          </a:lstStyle>
          <a:p>
            <a:pPr lvl="0"/>
            <a:endParaRPr lang="fr-BE" dirty="0"/>
          </a:p>
        </p:txBody>
      </p:sp>
      <p:sp>
        <p:nvSpPr>
          <p:cNvPr id="8" name="Espace réservé du texte 9">
            <a:extLst>
              <a:ext uri="{FF2B5EF4-FFF2-40B4-BE49-F238E27FC236}">
                <a16:creationId xmlns:a16="http://schemas.microsoft.com/office/drawing/2014/main" id="{8CFB1525-FDBB-6925-9E8E-6AA09F9D5E3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39198" y="5746754"/>
            <a:ext cx="2276474" cy="227012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+mn-lt"/>
              </a:defRPr>
            </a:lvl1pPr>
          </a:lstStyle>
          <a:p>
            <a:pPr lvl="0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7544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4F2D63C-910A-3923-227A-20F130A33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CFE09B-48B5-B52F-DF7F-0C10CBDB0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FCC823-666A-4930-D5DF-82FA31897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87F-00F9-443A-ACC3-3BCAF32D0BA8}" type="datetimeFigureOut">
              <a:rPr lang="fr-BE" smtClean="0"/>
              <a:t>29-08-24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CB6032-FB23-A94F-5787-967E754AF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8F5AB1-F0C7-D017-1482-4526F97E9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FA3F-336F-4AAA-93C3-F9CA11C541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721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2EF7625-732A-24A9-0D4B-07B5E7673E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2508"/>
            <a:ext cx="12250347" cy="6825492"/>
          </a:xfrm>
          <a:prstGeom prst="rect">
            <a:avLst/>
          </a:prstGeom>
        </p:spPr>
      </p:pic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AA0B4F3D-E2AC-67F1-1C32-217C81F32A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52825" y="533400"/>
            <a:ext cx="5495925" cy="390525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endParaRPr lang="fr-BE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2B9B09E-E17A-5FD0-2936-565A6D308C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2362200"/>
            <a:ext cx="3200400" cy="4219575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endParaRPr lang="fr-BE" dirty="0"/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0921F0C-CE2C-E409-9F84-FEE31AFF2A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52925" y="2362199"/>
            <a:ext cx="3200400" cy="4219575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endParaRPr lang="fr-BE" dirty="0"/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2DEB904C-EB05-7970-C2D0-0F96B55F09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2462" y="2362199"/>
            <a:ext cx="3200400" cy="4219575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pPr lvl="0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5682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5736A4-5F2A-CB74-3782-BEBBEF6D9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A84DAE-50BE-722A-18E6-E1D913515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914587-1211-1D86-F288-96C022CC7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D1757C-75F2-FC0C-70E4-A0A6085F3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87F-00F9-443A-ACC3-3BCAF32D0BA8}" type="datetimeFigureOut">
              <a:rPr lang="fr-BE" smtClean="0"/>
              <a:t>29-08-24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2AFF2B-E276-19DE-8057-F9D990D40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0601EE-F0ED-9FBC-F6AA-CBB447B5C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FA3F-336F-4AAA-93C3-F9CA11C541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333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6E389B-4E39-F2CE-FE18-0EFD75628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1AF53F-BC76-9820-CA78-877564996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90D0CC-59A5-E605-EB64-420930CC7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020DAC2-2568-DE6C-8D68-10B6A0B1E2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A23E0D-33B6-AF65-E430-BA1D3ADD14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6A6159D-BBE3-885C-2B70-F87166519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87F-00F9-443A-ACC3-3BCAF32D0BA8}" type="datetimeFigureOut">
              <a:rPr lang="fr-BE" smtClean="0"/>
              <a:t>29-08-24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D0F307F-E21A-3639-8AFC-1DA96353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34A974D-545C-7957-F00C-5CE081F4B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FA3F-336F-4AAA-93C3-F9CA11C541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1566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99A00D-5927-00F3-F486-DCEBE5D24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A806F8-68B6-3C19-FA38-24E28A35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87F-00F9-443A-ACC3-3BCAF32D0BA8}" type="datetimeFigureOut">
              <a:rPr lang="fr-BE" smtClean="0"/>
              <a:t>29-08-24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CCF71F-B668-8AB6-5F76-D757D237D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EEB4DFA-1AAD-FB71-24F2-878220BFD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FA3F-336F-4AAA-93C3-F9CA11C541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79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950B97A-06A5-EE66-8901-F88B6A969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87F-00F9-443A-ACC3-3BCAF32D0BA8}" type="datetimeFigureOut">
              <a:rPr lang="fr-BE" smtClean="0"/>
              <a:t>29-08-24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066DB8-A7B0-C6FC-0AF9-6BAAC29D0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D15BB8-8F71-515E-E85C-0D9D4836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FA3F-336F-4AAA-93C3-F9CA11C541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4804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CD39E5-3BA1-4BE9-0D8F-7A6F6E4E6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8CA8CB-8961-3439-97BE-76DD20A42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5CB47A-737C-CD72-FC4D-9DECBEB5D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11DA2A-D49B-7267-4355-380B3C11F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87F-00F9-443A-ACC3-3BCAF32D0BA8}" type="datetimeFigureOut">
              <a:rPr lang="fr-BE" smtClean="0"/>
              <a:t>29-08-24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F61DCD-F686-FE96-52B7-2F5721B2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B2D655-5C9E-CB52-F016-304B97E8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FA3F-336F-4AAA-93C3-F9CA11C541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346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6DF13F-1CAA-8DC7-8E03-1680A0156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9BF4601-331B-67EF-C5E3-20079A7435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93A09F-FF92-EA7B-F209-ABDDF937C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CF537A-83AA-EDD0-5947-71F3E51C7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87F-00F9-443A-ACC3-3BCAF32D0BA8}" type="datetimeFigureOut">
              <a:rPr lang="fr-BE" smtClean="0"/>
              <a:t>29-08-24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A9FC11-B135-86DE-21D8-F28E9DE29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C69D5E-97CB-4EDD-E02F-84672BB0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FA3F-336F-4AAA-93C3-F9CA11C541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54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AC8D15-BD82-87F7-1636-230A8915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3624BE-0406-9A2D-255E-D3B746000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86148C-E1EE-2D97-E8F3-93A2D2B0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A87F-00F9-443A-ACC3-3BCAF32D0BA8}" type="datetimeFigureOut">
              <a:rPr lang="fr-BE" smtClean="0"/>
              <a:t>29-08-24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A2FAE9-3BAD-6EE5-6F6A-F5667E62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85CA94-F1BE-E30B-86AF-E41BB06C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FA3F-336F-4AAA-93C3-F9CA11C541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226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99692C2-C1F2-932A-CD0D-EFC1EABC5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CEE0BE-98B1-8F56-7FC1-BEE49F448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925D41-E923-CFED-EB43-C5B0942023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AAA87F-00F9-443A-ACC3-3BCAF32D0BA8}" type="datetimeFigureOut">
              <a:rPr lang="fr-BE" smtClean="0"/>
              <a:t>29-08-24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1A2B72-43D4-E33C-058E-7CB5DBE0B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4E8438-541E-5706-D6B8-670EA05C1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30FA3F-336F-4AAA-93C3-F9CA11C541F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399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71A8C51-3DC0-AEF2-A8E0-C110A933FD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C19BC9-C7F8-E31F-3A9B-749C711635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8F92A3-7086-6EE6-10F0-81AA44E2C7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D81B66-3FB1-2084-6A96-9C628AD698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F11FC5A-FAE1-6DAB-E040-9782729A5F3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194574A-F19E-C691-BF23-A47EE8B808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F4297D9F-0542-0C87-7198-24FDCED5847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83AD8021-D70F-D7E4-48BC-8F3B37CFB28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5386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DD5A713-D941-1B25-896B-92D228CED8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6DCBE9-4450-DE3B-53AF-25DD713BA7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322223F-7EDF-2378-661A-93F2829EF9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CA197AC-642E-5E72-2748-590C1676EF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39855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Ekaterina Shershneva</dc:creator>
  <cp:lastModifiedBy>Ekaterina Shershneva</cp:lastModifiedBy>
  <cp:revision>4</cp:revision>
  <dcterms:created xsi:type="dcterms:W3CDTF">2024-07-25T11:37:29Z</dcterms:created>
  <dcterms:modified xsi:type="dcterms:W3CDTF">2024-08-29T09:04:57Z</dcterms:modified>
</cp:coreProperties>
</file>